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D73815-2707-4475-8F1A-B873CB631BB4}" type="datetimeFigureOut">
              <a:rPr lang="en-US" dirty="0"/>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4AFB99-0EAB-4182-AFF8-E214C82A68F6}" type="datetimeFigureOut">
              <a:rPr lang="en-US" dirty="0"/>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D3794B-289A-4A80-97D7-111025398D45}" type="datetimeFigureOut">
              <a:rPr lang="en-US" dirty="0"/>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3C6A301-0538-44EC-B09D-202E1042A48B}" type="datetimeFigureOut">
              <a:rPr lang="en-US" dirty="0"/>
              <a:t>10/20/2017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89574A-8875-45EF-8EA2-3CAA0F7ABC4C}" type="datetimeFigureOut">
              <a:rPr lang="en-US" dirty="0"/>
              <a:t>10/20/2017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7EF4D4C-5367-4C26-9E2B-D8088D7FCA81}" type="datetimeFigureOut">
              <a:rPr lang="en-US" dirty="0"/>
              <a:t>10/20/2017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10/20/2017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10/20/2017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10/20/2017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10/20/2017</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a:t>The giver by: Lois Lowry</a:t>
            </a:r>
          </a:p>
        </p:txBody>
      </p:sp>
      <p:sp>
        <p:nvSpPr>
          <p:cNvPr id="3" name="Subtitle 2"/>
          <p:cNvSpPr>
            <a:spLocks noGrp="1"/>
          </p:cNvSpPr>
          <p:nvPr>
            <p:ph type="subTitle" idx="1"/>
          </p:nvPr>
        </p:nvSpPr>
        <p:spPr/>
        <p:txBody>
          <a:bodyPr>
            <a:normAutofit/>
          </a:bodyPr>
          <a:lstStyle/>
          <a:p>
            <a:r>
              <a:rPr lang="en-US" sz="3200"/>
              <a:t>Kaitlyn Hart</a:t>
            </a:r>
          </a:p>
        </p:txBody>
      </p:sp>
    </p:spTree>
    <p:extLst>
      <p:ext uri="{BB962C8B-B14F-4D97-AF65-F5344CB8AC3E}">
        <p14:creationId xmlns:p14="http://schemas.microsoft.com/office/powerpoint/2010/main" val="39996013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105039"/>
          </a:xfrm>
        </p:spPr>
        <p:txBody>
          <a:bodyPr/>
          <a:lstStyle/>
          <a:p>
            <a:r>
              <a:rPr lang="en-US" dirty="0" smtClean="0"/>
              <a:t>Compare novel to another story</a:t>
            </a:r>
            <a:endParaRPr lang="en-US" dirty="0"/>
          </a:p>
        </p:txBody>
      </p:sp>
      <p:sp>
        <p:nvSpPr>
          <p:cNvPr id="3" name="Content Placeholder 2"/>
          <p:cNvSpPr>
            <a:spLocks noGrp="1"/>
          </p:cNvSpPr>
          <p:nvPr>
            <p:ph idx="1"/>
          </p:nvPr>
        </p:nvSpPr>
        <p:spPr>
          <a:xfrm>
            <a:off x="1024128" y="1690255"/>
            <a:ext cx="9720073" cy="4619104"/>
          </a:xfrm>
        </p:spPr>
        <p:txBody>
          <a:bodyPr>
            <a:normAutofit/>
          </a:bodyPr>
          <a:lstStyle/>
          <a:p>
            <a:pPr algn="ctr"/>
            <a:r>
              <a:rPr lang="en-US" sz="3200" dirty="0" smtClean="0"/>
              <a:t>The story I am comparing The Giver to is All Summer In a Day. In The Giver Jonas is set apart from his community because of his experience with the giver. In All Summer In a Day Margot is set apart from her community because of her experience on earth.</a:t>
            </a:r>
            <a:endParaRPr lang="en-US" sz="3200" dirty="0"/>
          </a:p>
        </p:txBody>
      </p:sp>
    </p:spTree>
    <p:extLst>
      <p:ext uri="{BB962C8B-B14F-4D97-AF65-F5344CB8AC3E}">
        <p14:creationId xmlns:p14="http://schemas.microsoft.com/office/powerpoint/2010/main" val="3495207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952639"/>
          </a:xfrm>
        </p:spPr>
        <p:txBody>
          <a:bodyPr/>
          <a:lstStyle/>
          <a:p>
            <a:r>
              <a:rPr lang="en-US" dirty="0" smtClean="0"/>
              <a:t>Most impactful signpost</a:t>
            </a:r>
            <a:endParaRPr lang="en-US" dirty="0"/>
          </a:p>
        </p:txBody>
      </p:sp>
      <p:sp>
        <p:nvSpPr>
          <p:cNvPr id="3" name="Content Placeholder 2"/>
          <p:cNvSpPr>
            <a:spLocks noGrp="1"/>
          </p:cNvSpPr>
          <p:nvPr>
            <p:ph idx="1"/>
          </p:nvPr>
        </p:nvSpPr>
        <p:spPr>
          <a:xfrm>
            <a:off x="1024128" y="1537855"/>
            <a:ext cx="9720073" cy="4771505"/>
          </a:xfrm>
        </p:spPr>
        <p:txBody>
          <a:bodyPr/>
          <a:lstStyle/>
          <a:p>
            <a:pPr algn="ctr"/>
            <a:r>
              <a:rPr lang="en-US" sz="3200" dirty="0" smtClean="0"/>
              <a:t>The most impactful signpost is memory moment. It is memory moment because Jonas is always getting memories from the giver the most important memory I would say is the memory of warfare. This impacted Jonas because he had never experienced that before. After he received </a:t>
            </a:r>
            <a:r>
              <a:rPr lang="en-US" sz="3200" smtClean="0"/>
              <a:t>that memory </a:t>
            </a:r>
            <a:r>
              <a:rPr lang="en-US" sz="3200" dirty="0" smtClean="0"/>
              <a:t>he saw the world a completely </a:t>
            </a:r>
            <a:r>
              <a:rPr lang="en-US" sz="3200" smtClean="0"/>
              <a:t>different way.</a:t>
            </a:r>
            <a:endParaRPr lang="en-US" dirty="0"/>
          </a:p>
        </p:txBody>
      </p:sp>
    </p:spTree>
    <p:extLst>
      <p:ext uri="{BB962C8B-B14F-4D97-AF65-F5344CB8AC3E}">
        <p14:creationId xmlns:p14="http://schemas.microsoft.com/office/powerpoint/2010/main" val="3488478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021911"/>
          </a:xfrm>
        </p:spPr>
        <p:txBody>
          <a:bodyPr/>
          <a:lstStyle/>
          <a:p>
            <a:r>
              <a:rPr lang="en-US" dirty="0" smtClean="0"/>
              <a:t>conclusion</a:t>
            </a:r>
            <a:endParaRPr lang="en-US" dirty="0"/>
          </a:p>
        </p:txBody>
      </p:sp>
      <p:sp>
        <p:nvSpPr>
          <p:cNvPr id="3" name="Content Placeholder 2"/>
          <p:cNvSpPr>
            <a:spLocks noGrp="1"/>
          </p:cNvSpPr>
          <p:nvPr>
            <p:ph idx="1"/>
          </p:nvPr>
        </p:nvSpPr>
        <p:spPr>
          <a:xfrm>
            <a:off x="1024128" y="1607127"/>
            <a:ext cx="9720073" cy="4702233"/>
          </a:xfrm>
        </p:spPr>
        <p:txBody>
          <a:bodyPr>
            <a:normAutofit/>
          </a:bodyPr>
          <a:lstStyle/>
          <a:p>
            <a:pPr algn="ctr"/>
            <a:r>
              <a:rPr lang="en-US" sz="3200" dirty="0" smtClean="0"/>
              <a:t>The most memorable moment about the story for me personally was the part when he ran away from the city because he found out that Gabe was being released. He loved him so much that he left the city and broke the community laws. This novel is impotent because it shows that you can be yourself and be successful in life. You don’t need to follow up on the new trends just to be cool. Just be yourself. I would recommend this book because like I said, it teaches you to be yourself and don’t listen to anyone else.</a:t>
            </a:r>
            <a:endParaRPr lang="en-US" sz="3200" dirty="0"/>
          </a:p>
        </p:txBody>
      </p:sp>
    </p:spTree>
    <p:extLst>
      <p:ext uri="{BB962C8B-B14F-4D97-AF65-F5344CB8AC3E}">
        <p14:creationId xmlns:p14="http://schemas.microsoft.com/office/powerpoint/2010/main" val="2064179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14413" y="246744"/>
            <a:ext cx="9720073" cy="6454502"/>
          </a:xfrm>
        </p:spPr>
        <p:txBody>
          <a:bodyPr>
            <a:normAutofit/>
          </a:bodyPr>
          <a:lstStyle/>
          <a:p>
            <a:pPr algn="ctr"/>
            <a:r>
              <a:rPr lang="en-US" sz="3200" u="sng"/>
              <a:t>5 Sentence Summary</a:t>
            </a:r>
          </a:p>
          <a:p>
            <a:pPr algn="ctr"/>
            <a:r>
              <a:rPr lang="en-US" sz="3200"/>
              <a:t>The Giver is about a boy named Jonas who lives in a black and white, strictly controlled community. As the citizens get older, they get selected a job by the elders. The elders have been watching them their whole life. Jonas gets selected a very special job as the receiver where he receives memories from the giver. This is special because no one in the community has memories except for the giver and the receiver.</a:t>
            </a:r>
          </a:p>
        </p:txBody>
      </p:sp>
    </p:spTree>
    <p:extLst>
      <p:ext uri="{BB962C8B-B14F-4D97-AF65-F5344CB8AC3E}">
        <p14:creationId xmlns:p14="http://schemas.microsoft.com/office/powerpoint/2010/main" val="3124431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387241"/>
          </a:xfrm>
        </p:spPr>
        <p:txBody>
          <a:bodyPr>
            <a:normAutofit fontScale="90000"/>
          </a:bodyPr>
          <a:lstStyle/>
          <a:p>
            <a:pPr algn="ctr"/>
            <a:r>
              <a:rPr lang="en-US" u="sng"/>
              <a:t>Plot diagram</a:t>
            </a:r>
          </a:p>
        </p:txBody>
      </p:sp>
      <p:sp>
        <p:nvSpPr>
          <p:cNvPr id="3" name="Content Placeholder 2"/>
          <p:cNvSpPr>
            <a:spLocks noGrp="1"/>
          </p:cNvSpPr>
          <p:nvPr>
            <p:ph idx="1"/>
          </p:nvPr>
        </p:nvSpPr>
        <p:spPr>
          <a:xfrm>
            <a:off x="1024128" y="1161143"/>
            <a:ext cx="9720073" cy="5148217"/>
          </a:xfrm>
        </p:spPr>
        <p:txBody>
          <a:bodyPr vert="horz" lIns="45720" tIns="45720" rIns="45720" bIns="45720" rtlCol="0" anchor="t">
            <a:normAutofit/>
          </a:bodyPr>
          <a:lstStyle/>
          <a:p>
            <a:pPr>
              <a:buFont typeface="Arial" panose="020B0602020104020603" pitchFamily="34" charset="0"/>
              <a:buChar char="•"/>
            </a:pPr>
            <a:r>
              <a:rPr lang="en-US" sz="3200" dirty="0"/>
              <a:t>Jonas and his family talk about the ceremony of 12's.</a:t>
            </a:r>
          </a:p>
          <a:p>
            <a:pPr>
              <a:buFont typeface="Arial" panose="020B0602020104020603" pitchFamily="34" charset="0"/>
              <a:buChar char="•"/>
            </a:pPr>
            <a:r>
              <a:rPr lang="en-US" sz="3200" dirty="0"/>
              <a:t>Jonas and his family take care of Gabe.</a:t>
            </a:r>
          </a:p>
          <a:p>
            <a:pPr>
              <a:buFont typeface="Arial" panose="020B0602020104020603" pitchFamily="34" charset="0"/>
              <a:buChar char="•"/>
            </a:pPr>
            <a:r>
              <a:rPr lang="en-US" sz="3200" dirty="0"/>
              <a:t>Jonas gets chosen as The Receiver of memory in the ceremony of 12's.</a:t>
            </a:r>
          </a:p>
          <a:p>
            <a:pPr>
              <a:buFont typeface="Arial" panose="020B0602020104020603" pitchFamily="34" charset="0"/>
              <a:buChar char="•"/>
            </a:pPr>
            <a:r>
              <a:rPr lang="en-US" sz="3200" dirty="0"/>
              <a:t>Jonas receives memories of pain and happiness.</a:t>
            </a:r>
          </a:p>
          <a:p>
            <a:pPr>
              <a:buFont typeface="Arial" panose="020B0602020104020603" pitchFamily="34" charset="0"/>
              <a:buChar char="•"/>
            </a:pPr>
            <a:r>
              <a:rPr lang="en-US" sz="3200" dirty="0"/>
              <a:t>Jonas finds out what released means and what he actually does. He also finds out Gabe is being released.</a:t>
            </a:r>
          </a:p>
          <a:p>
            <a:pPr>
              <a:buFont typeface="Arial" panose="020B0602020104020603" pitchFamily="34" charset="0"/>
              <a:buChar char="•"/>
            </a:pPr>
            <a:r>
              <a:rPr lang="en-US" sz="3200" dirty="0"/>
              <a:t>Climax- Jonas runs away with Gabe outside the city limits.</a:t>
            </a:r>
          </a:p>
          <a:p>
            <a:pPr marL="0" indent="0">
              <a:buNone/>
            </a:pPr>
            <a:endParaRPr lang="en-US" sz="3200" dirty="0"/>
          </a:p>
          <a:p>
            <a:pPr>
              <a:buFont typeface="Arial" panose="020B0602020104020603" pitchFamily="34" charset="0"/>
              <a:buChar char="•"/>
            </a:pPr>
            <a:endParaRPr lang="en-US" sz="3200" dirty="0"/>
          </a:p>
        </p:txBody>
      </p:sp>
    </p:spTree>
    <p:extLst>
      <p:ext uri="{BB962C8B-B14F-4D97-AF65-F5344CB8AC3E}">
        <p14:creationId xmlns:p14="http://schemas.microsoft.com/office/powerpoint/2010/main" val="3206026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3938" y="585788"/>
            <a:ext cx="9720262" cy="723943"/>
          </a:xfrm>
        </p:spPr>
        <p:txBody>
          <a:bodyPr/>
          <a:lstStyle/>
          <a:p>
            <a:r>
              <a:rPr lang="en-US"/>
              <a:t>Setting and tone</a:t>
            </a:r>
          </a:p>
        </p:txBody>
      </p:sp>
      <p:sp>
        <p:nvSpPr>
          <p:cNvPr id="3" name="Content Placeholder 2"/>
          <p:cNvSpPr>
            <a:spLocks noGrp="1"/>
          </p:cNvSpPr>
          <p:nvPr>
            <p:ph idx="1"/>
          </p:nvPr>
        </p:nvSpPr>
        <p:spPr>
          <a:xfrm>
            <a:off x="1023938" y="1329070"/>
            <a:ext cx="9720262" cy="5099439"/>
          </a:xfrm>
        </p:spPr>
        <p:txBody>
          <a:bodyPr vert="horz" lIns="45720" tIns="45720" rIns="45720" bIns="45720" rtlCol="0" anchor="t">
            <a:normAutofit/>
          </a:bodyPr>
          <a:lstStyle/>
          <a:p>
            <a:pPr marL="0" indent="0">
              <a:buNone/>
            </a:pPr>
            <a:r>
              <a:rPr lang="en-US" sz="3200" dirty="0"/>
              <a:t>The Setting- A dull black and white world.</a:t>
            </a:r>
          </a:p>
          <a:p>
            <a:pPr marL="0" indent="0">
              <a:buNone/>
            </a:pPr>
            <a:r>
              <a:rPr lang="en-US" sz="3200" dirty="0" smtClean="0"/>
              <a:t>Tone- serious, suspenseful, and emotional</a:t>
            </a:r>
            <a:endParaRPr lang="en-US" sz="3200" dirty="0"/>
          </a:p>
        </p:txBody>
      </p:sp>
    </p:spTree>
    <p:extLst>
      <p:ext uri="{BB962C8B-B14F-4D97-AF65-F5344CB8AC3E}">
        <p14:creationId xmlns:p14="http://schemas.microsoft.com/office/powerpoint/2010/main" val="9511522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3938" y="585788"/>
            <a:ext cx="9720262" cy="951783"/>
          </a:xfrm>
        </p:spPr>
        <p:txBody>
          <a:bodyPr/>
          <a:lstStyle/>
          <a:p>
            <a:r>
              <a:rPr lang="en-US"/>
              <a:t>Main character traits, influences, and </a:t>
            </a:r>
            <a:r>
              <a:rPr lang="en-US" err="1"/>
              <a:t>pov</a:t>
            </a:r>
          </a:p>
        </p:txBody>
      </p:sp>
      <p:sp>
        <p:nvSpPr>
          <p:cNvPr id="3" name="Content Placeholder 2"/>
          <p:cNvSpPr>
            <a:spLocks noGrp="1"/>
          </p:cNvSpPr>
          <p:nvPr>
            <p:ph idx="1"/>
          </p:nvPr>
        </p:nvSpPr>
        <p:spPr>
          <a:xfrm>
            <a:off x="1023938" y="1545519"/>
            <a:ext cx="9720262" cy="4763206"/>
          </a:xfrm>
        </p:spPr>
        <p:txBody>
          <a:bodyPr>
            <a:normAutofit/>
          </a:bodyPr>
          <a:lstStyle/>
          <a:p>
            <a:r>
              <a:rPr lang="en-US" sz="3200" dirty="0" smtClean="0"/>
              <a:t>Traits- funny, kind-hearted, adventurous, cheerful, and clever</a:t>
            </a:r>
          </a:p>
          <a:p>
            <a:r>
              <a:rPr lang="en-US" sz="3200" dirty="0" smtClean="0"/>
              <a:t>Influences- The Elders, The Giver, and Gabe</a:t>
            </a:r>
          </a:p>
          <a:p>
            <a:r>
              <a:rPr lang="en-US" sz="3200" dirty="0" smtClean="0"/>
              <a:t>Point of View- 3</a:t>
            </a:r>
            <a:r>
              <a:rPr lang="en-US" sz="3200" baseline="30000" dirty="0" smtClean="0"/>
              <a:t>rd</a:t>
            </a:r>
            <a:r>
              <a:rPr lang="en-US" sz="3200" dirty="0" smtClean="0"/>
              <a:t> person</a:t>
            </a:r>
          </a:p>
          <a:p>
            <a:endParaRPr lang="en-US" sz="3200" dirty="0"/>
          </a:p>
        </p:txBody>
      </p:sp>
    </p:spTree>
    <p:extLst>
      <p:ext uri="{BB962C8B-B14F-4D97-AF65-F5344CB8AC3E}">
        <p14:creationId xmlns:p14="http://schemas.microsoft.com/office/powerpoint/2010/main" val="2314906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5"/>
            <a:ext cx="9720072" cy="772529"/>
          </a:xfrm>
        </p:spPr>
        <p:txBody>
          <a:bodyPr>
            <a:normAutofit/>
          </a:bodyPr>
          <a:lstStyle/>
          <a:p>
            <a:r>
              <a:rPr lang="en-US" dirty="0" smtClean="0"/>
              <a:t>Main Conflict</a:t>
            </a:r>
            <a:endParaRPr lang="en-US" dirty="0"/>
          </a:p>
        </p:txBody>
      </p:sp>
      <p:sp>
        <p:nvSpPr>
          <p:cNvPr id="3" name="Content Placeholder 2"/>
          <p:cNvSpPr>
            <a:spLocks noGrp="1"/>
          </p:cNvSpPr>
          <p:nvPr>
            <p:ph idx="1"/>
          </p:nvPr>
        </p:nvSpPr>
        <p:spPr>
          <a:xfrm>
            <a:off x="1024128" y="1357744"/>
            <a:ext cx="9720073" cy="4951616"/>
          </a:xfrm>
        </p:spPr>
        <p:txBody>
          <a:bodyPr>
            <a:normAutofit/>
          </a:bodyPr>
          <a:lstStyle/>
          <a:p>
            <a:pPr algn="ctr"/>
            <a:r>
              <a:rPr lang="en-US" sz="3200" dirty="0" smtClean="0"/>
              <a:t>Jonas lives in a black and white world with no emotions. Everyone is required to take an injection every morning before they go to school or work. This injection stops you from feeling any emotion. But Jonas has feelings for Fiona. He also loves Gabe and wants to take care of him when he finds out that he is being released. But with the strict world he lives in, that is not possible. You may not show emotions to anyone.</a:t>
            </a:r>
            <a:endParaRPr lang="en-US" sz="3200" dirty="0"/>
          </a:p>
        </p:txBody>
      </p:sp>
    </p:spTree>
    <p:extLst>
      <p:ext uri="{BB962C8B-B14F-4D97-AF65-F5344CB8AC3E}">
        <p14:creationId xmlns:p14="http://schemas.microsoft.com/office/powerpoint/2010/main" val="4144511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091184"/>
          </a:xfrm>
        </p:spPr>
        <p:txBody>
          <a:bodyPr/>
          <a:lstStyle/>
          <a:p>
            <a:r>
              <a:rPr lang="en-US" dirty="0" smtClean="0"/>
              <a:t>Theme #1 </a:t>
            </a:r>
            <a:endParaRPr lang="en-US" dirty="0"/>
          </a:p>
        </p:txBody>
      </p:sp>
      <p:sp>
        <p:nvSpPr>
          <p:cNvPr id="3" name="Content Placeholder 2"/>
          <p:cNvSpPr>
            <a:spLocks noGrp="1"/>
          </p:cNvSpPr>
          <p:nvPr>
            <p:ph idx="1"/>
          </p:nvPr>
        </p:nvSpPr>
        <p:spPr>
          <a:xfrm>
            <a:off x="1024128" y="1676400"/>
            <a:ext cx="9720073" cy="4632960"/>
          </a:xfrm>
        </p:spPr>
        <p:txBody>
          <a:bodyPr>
            <a:normAutofit/>
          </a:bodyPr>
          <a:lstStyle/>
          <a:p>
            <a:pPr algn="ctr"/>
            <a:r>
              <a:rPr lang="en-US" sz="3200" dirty="0" smtClean="0"/>
              <a:t>The first theme is, be yourself and good things will come. In the book Jonas believed in emotions such as love and happiness. For example, Jonas had feelings for Fiona. Another example would be that he loved Gabe. When he found out that he was being released, he was heartbroken. He then ran away with Gabe and then possibly started a life with him.</a:t>
            </a:r>
            <a:endParaRPr lang="en-US" sz="3200" dirty="0"/>
          </a:p>
        </p:txBody>
      </p:sp>
    </p:spTree>
    <p:extLst>
      <p:ext uri="{BB962C8B-B14F-4D97-AF65-F5344CB8AC3E}">
        <p14:creationId xmlns:p14="http://schemas.microsoft.com/office/powerpoint/2010/main" val="401902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021911"/>
          </a:xfrm>
        </p:spPr>
        <p:txBody>
          <a:bodyPr/>
          <a:lstStyle/>
          <a:p>
            <a:r>
              <a:rPr lang="en-US" dirty="0" smtClean="0"/>
              <a:t>Theme #2</a:t>
            </a:r>
            <a:endParaRPr lang="en-US" dirty="0"/>
          </a:p>
        </p:txBody>
      </p:sp>
      <p:sp>
        <p:nvSpPr>
          <p:cNvPr id="3" name="Content Placeholder 2"/>
          <p:cNvSpPr>
            <a:spLocks noGrp="1"/>
          </p:cNvSpPr>
          <p:nvPr>
            <p:ph idx="1"/>
          </p:nvPr>
        </p:nvSpPr>
        <p:spPr>
          <a:xfrm>
            <a:off x="1024128" y="1607127"/>
            <a:ext cx="9720073" cy="4946073"/>
          </a:xfrm>
        </p:spPr>
        <p:txBody>
          <a:bodyPr>
            <a:normAutofit/>
          </a:bodyPr>
          <a:lstStyle/>
          <a:p>
            <a:pPr marL="0" indent="0" algn="ctr">
              <a:buNone/>
            </a:pPr>
            <a:r>
              <a:rPr lang="en-US" sz="3200" dirty="0" smtClean="0"/>
              <a:t>The second theme is finding out the truth can be hard. In the book when Jonas found out what his dad did and what released actually meant. After he found out he didn’t want to go home. All he wanted to do was stay the night at the givers so he didn’t have to go home. And when he did he found out that Gabe was being released.</a:t>
            </a:r>
            <a:endParaRPr lang="en-US" sz="3200" dirty="0"/>
          </a:p>
        </p:txBody>
      </p:sp>
    </p:spTree>
    <p:extLst>
      <p:ext uri="{BB962C8B-B14F-4D97-AF65-F5344CB8AC3E}">
        <p14:creationId xmlns:p14="http://schemas.microsoft.com/office/powerpoint/2010/main" val="162475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952639"/>
          </a:xfrm>
        </p:spPr>
        <p:txBody>
          <a:bodyPr/>
          <a:lstStyle/>
          <a:p>
            <a:r>
              <a:rPr lang="en-US" dirty="0" smtClean="0"/>
              <a:t>Theme #3</a:t>
            </a:r>
            <a:endParaRPr lang="en-US" dirty="0"/>
          </a:p>
        </p:txBody>
      </p:sp>
      <p:sp>
        <p:nvSpPr>
          <p:cNvPr id="3" name="Content Placeholder 2"/>
          <p:cNvSpPr>
            <a:spLocks noGrp="1"/>
          </p:cNvSpPr>
          <p:nvPr>
            <p:ph idx="1"/>
          </p:nvPr>
        </p:nvSpPr>
        <p:spPr>
          <a:xfrm>
            <a:off x="1024128" y="1537855"/>
            <a:ext cx="9720073" cy="4771505"/>
          </a:xfrm>
        </p:spPr>
        <p:txBody>
          <a:bodyPr>
            <a:normAutofit/>
          </a:bodyPr>
          <a:lstStyle/>
          <a:p>
            <a:pPr marL="0" indent="0" algn="ctr">
              <a:buNone/>
            </a:pPr>
            <a:r>
              <a:rPr lang="en-US" sz="3200" dirty="0" smtClean="0"/>
              <a:t>The third theme is that people are all the same but each person is unique in their own way. In the book, the rules of the community are set up so that everyone is equal. They all take injections in the morning so they dint have emotion. The wont ever love anyone or feel jealous but that changes when Jonas stops taking his injections.</a:t>
            </a:r>
            <a:endParaRPr lang="en-US" sz="3200" dirty="0"/>
          </a:p>
        </p:txBody>
      </p:sp>
    </p:spTree>
    <p:extLst>
      <p:ext uri="{BB962C8B-B14F-4D97-AF65-F5344CB8AC3E}">
        <p14:creationId xmlns:p14="http://schemas.microsoft.com/office/powerpoint/2010/main" val="13346748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otalTime>91</TotalTime>
  <Words>762</Words>
  <Application>Microsoft Office PowerPoint</Application>
  <PresentationFormat>Widescreen</PresentationFormat>
  <Paragraphs>32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Tw Cen MT</vt:lpstr>
      <vt:lpstr>Tw Cen MT Condensed</vt:lpstr>
      <vt:lpstr>Wingdings 3</vt:lpstr>
      <vt:lpstr>Integral</vt:lpstr>
      <vt:lpstr>The giver by: Lois Lowry</vt:lpstr>
      <vt:lpstr>PowerPoint Presentation</vt:lpstr>
      <vt:lpstr>Plot diagram</vt:lpstr>
      <vt:lpstr>Setting and tone</vt:lpstr>
      <vt:lpstr>Main character traits, influences, and pov</vt:lpstr>
      <vt:lpstr>Main Conflict</vt:lpstr>
      <vt:lpstr>Theme #1 </vt:lpstr>
      <vt:lpstr>Theme #2</vt:lpstr>
      <vt:lpstr>Theme #3</vt:lpstr>
      <vt:lpstr>Compare novel to another story</vt:lpstr>
      <vt:lpstr>Most impactful signpost</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giver by: Lois Lowry</dc:title>
  <dc:creator>Hart,Kaitlyn</dc:creator>
  <cp:lastModifiedBy>Hart,Kaitlyn</cp:lastModifiedBy>
  <cp:revision>13</cp:revision>
  <dcterms:modified xsi:type="dcterms:W3CDTF">2017-10-20T17:01:34Z</dcterms:modified>
</cp:coreProperties>
</file>